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6" r:id="rId5"/>
    <p:sldId id="257" r:id="rId6"/>
    <p:sldId id="267" r:id="rId7"/>
    <p:sldId id="271" r:id="rId8"/>
    <p:sldId id="272" r:id="rId9"/>
    <p:sldId id="268" r:id="rId10"/>
    <p:sldId id="269" r:id="rId11"/>
    <p:sldId id="273" r:id="rId12"/>
  </p:sldIdLst>
  <p:sldSz cx="12192000" cy="6858000"/>
  <p:notesSz cx="6858000" cy="9144000"/>
  <p:defaultTextStyle>
    <a:defPPr rtl="0">
      <a:defRPr lang="cs-cz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408" autoAdjust="0"/>
  </p:normalViewPr>
  <p:slideViewPr>
    <p:cSldViewPr snapToGrid="0">
      <p:cViewPr>
        <p:scale>
          <a:sx n="94" d="100"/>
          <a:sy n="94" d="100"/>
        </p:scale>
        <p:origin x="274" y="-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liver Kolčák" userId="a7f0c364deea8ba8" providerId="LiveId" clId="{056546DF-6E99-4E1C-9F5D-954678848AF2}"/>
    <pc:docChg chg="custSel modSld">
      <pc:chgData name="Oliver Kolčák" userId="a7f0c364deea8ba8" providerId="LiveId" clId="{056546DF-6E99-4E1C-9F5D-954678848AF2}" dt="2023-12-06T09:06:36.186" v="50" actId="313"/>
      <pc:docMkLst>
        <pc:docMk/>
      </pc:docMkLst>
      <pc:sldChg chg="modSp mod">
        <pc:chgData name="Oliver Kolčák" userId="a7f0c364deea8ba8" providerId="LiveId" clId="{056546DF-6E99-4E1C-9F5D-954678848AF2}" dt="2023-12-06T09:01:52.705" v="27" actId="20577"/>
        <pc:sldMkLst>
          <pc:docMk/>
          <pc:sldMk cId="824417123" sldId="257"/>
        </pc:sldMkLst>
        <pc:spChg chg="mod">
          <ac:chgData name="Oliver Kolčák" userId="a7f0c364deea8ba8" providerId="LiveId" clId="{056546DF-6E99-4E1C-9F5D-954678848AF2}" dt="2023-12-06T09:01:52.705" v="27" actId="20577"/>
          <ac:spMkLst>
            <pc:docMk/>
            <pc:sldMk cId="824417123" sldId="257"/>
            <ac:spMk id="2" creationId="{7F97E326-D1F4-4032-960C-883280F8F723}"/>
          </ac:spMkLst>
        </pc:spChg>
      </pc:sldChg>
      <pc:sldChg chg="modSp mod">
        <pc:chgData name="Oliver Kolčák" userId="a7f0c364deea8ba8" providerId="LiveId" clId="{056546DF-6E99-4E1C-9F5D-954678848AF2}" dt="2023-12-06T09:06:36.186" v="50" actId="313"/>
        <pc:sldMkLst>
          <pc:docMk/>
          <pc:sldMk cId="745576192" sldId="266"/>
        </pc:sldMkLst>
        <pc:spChg chg="mod">
          <ac:chgData name="Oliver Kolčák" userId="a7f0c364deea8ba8" providerId="LiveId" clId="{056546DF-6E99-4E1C-9F5D-954678848AF2}" dt="2023-12-06T09:06:36.186" v="50" actId="313"/>
          <ac:spMkLst>
            <pc:docMk/>
            <pc:sldMk cId="745576192" sldId="266"/>
            <ac:spMk id="2" creationId="{E9347C47-EF1D-4B02-906B-219155AD8D0F}"/>
          </ac:spMkLst>
        </pc:spChg>
      </pc:sldChg>
      <pc:sldChg chg="modSp mod">
        <pc:chgData name="Oliver Kolčák" userId="a7f0c364deea8ba8" providerId="LiveId" clId="{056546DF-6E99-4E1C-9F5D-954678848AF2}" dt="2023-12-06T09:05:43.625" v="49" actId="1076"/>
        <pc:sldMkLst>
          <pc:docMk/>
          <pc:sldMk cId="2272297698" sldId="267"/>
        </pc:sldMkLst>
        <pc:picChg chg="mod">
          <ac:chgData name="Oliver Kolčák" userId="a7f0c364deea8ba8" providerId="LiveId" clId="{056546DF-6E99-4E1C-9F5D-954678848AF2}" dt="2023-12-06T09:05:43.625" v="49" actId="1076"/>
          <ac:picMkLst>
            <pc:docMk/>
            <pc:sldMk cId="2272297698" sldId="267"/>
            <ac:picMk id="9" creationId="{747AC8BC-366F-320F-6C8E-B3A78DE7483B}"/>
          </ac:picMkLst>
        </pc:picChg>
      </pc:sldChg>
      <pc:sldChg chg="modSp mod">
        <pc:chgData name="Oliver Kolčák" userId="a7f0c364deea8ba8" providerId="LiveId" clId="{056546DF-6E99-4E1C-9F5D-954678848AF2}" dt="2023-12-06T09:02:28.643" v="29" actId="20577"/>
        <pc:sldMkLst>
          <pc:docMk/>
          <pc:sldMk cId="1582353401" sldId="268"/>
        </pc:sldMkLst>
        <pc:spChg chg="mod">
          <ac:chgData name="Oliver Kolčák" userId="a7f0c364deea8ba8" providerId="LiveId" clId="{056546DF-6E99-4E1C-9F5D-954678848AF2}" dt="2023-12-06T09:02:28.643" v="29" actId="20577"/>
          <ac:spMkLst>
            <pc:docMk/>
            <pc:sldMk cId="1582353401" sldId="268"/>
            <ac:spMk id="3" creationId="{3BB7C87C-5BBC-23A8-58BA-F2FA3DBBE47F}"/>
          </ac:spMkLst>
        </pc:spChg>
      </pc:sldChg>
      <pc:sldChg chg="modSp mod">
        <pc:chgData name="Oliver Kolčák" userId="a7f0c364deea8ba8" providerId="LiveId" clId="{056546DF-6E99-4E1C-9F5D-954678848AF2}" dt="2023-12-06T09:01:44.247" v="20" actId="20577"/>
        <pc:sldMkLst>
          <pc:docMk/>
          <pc:sldMk cId="1304684376" sldId="269"/>
        </pc:sldMkLst>
        <pc:spChg chg="mod">
          <ac:chgData name="Oliver Kolčák" userId="a7f0c364deea8ba8" providerId="LiveId" clId="{056546DF-6E99-4E1C-9F5D-954678848AF2}" dt="2023-12-06T09:01:44.247" v="20" actId="20577"/>
          <ac:spMkLst>
            <pc:docMk/>
            <pc:sldMk cId="1304684376" sldId="269"/>
            <ac:spMk id="2" creationId="{93C06F17-CDE3-7CA3-D4E6-4ED5B535C3B0}"/>
          </ac:spMkLst>
        </pc:spChg>
      </pc:sldChg>
      <pc:sldChg chg="modSp mod">
        <pc:chgData name="Oliver Kolčák" userId="a7f0c364deea8ba8" providerId="LiveId" clId="{056546DF-6E99-4E1C-9F5D-954678848AF2}" dt="2023-12-06T09:05:37.952" v="48" actId="1076"/>
        <pc:sldMkLst>
          <pc:docMk/>
          <pc:sldMk cId="639224825" sldId="272"/>
        </pc:sldMkLst>
        <pc:picChg chg="mod">
          <ac:chgData name="Oliver Kolčák" userId="a7f0c364deea8ba8" providerId="LiveId" clId="{056546DF-6E99-4E1C-9F5D-954678848AF2}" dt="2023-12-06T09:05:37.952" v="48" actId="1076"/>
          <ac:picMkLst>
            <pc:docMk/>
            <pc:sldMk cId="639224825" sldId="272"/>
            <ac:picMk id="5" creationId="{246AB947-192D-8339-1920-9FE0CAE0A985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193252BB-1661-4EF1-B4B4-B609E884D6B5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cs-CZ" noProof="0" dirty="0"/>
            <a:t>Uživatelské rozhrání</a:t>
          </a:r>
        </a:p>
      </dgm:t>
    </dgm:pt>
    <dgm:pt modelId="{5A04EF90-0F09-4424-BA8F-063E80337D8E}" type="parTrans" cxnId="{095425F3-197C-4E69-84D5-0C51196EF1C6}">
      <dgm:prSet/>
      <dgm:spPr/>
      <dgm:t>
        <a:bodyPr rtlCol="0"/>
        <a:lstStyle/>
        <a:p>
          <a:pPr rtl="0"/>
          <a:endParaRPr lang="cs-CZ" noProof="0" dirty="0"/>
        </a:p>
      </dgm:t>
    </dgm:pt>
    <dgm:pt modelId="{54292CB0-011E-4706-9294-372AD5816BB9}" type="sibTrans" cxnId="{095425F3-197C-4E69-84D5-0C51196EF1C6}">
      <dgm:prSet/>
      <dgm:spPr/>
      <dgm:t>
        <a:bodyPr rtlCol="0"/>
        <a:lstStyle/>
        <a:p>
          <a:pPr rtl="0"/>
          <a:endParaRPr lang="cs-CZ" noProof="0" dirty="0"/>
        </a:p>
      </dgm:t>
    </dgm:pt>
    <dgm:pt modelId="{1777E161-D0DE-4D31-91FE-E2AD8AAC6AA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cs-CZ" noProof="0" dirty="0"/>
            <a:t>Testování</a:t>
          </a:r>
        </a:p>
      </dgm:t>
    </dgm:pt>
    <dgm:pt modelId="{50E45982-4B36-4BD3-ABAD-204FBA61FF0E}" type="parTrans" cxnId="{A341BC0D-6DD3-4979-9832-08DC41068DC6}">
      <dgm:prSet/>
      <dgm:spPr/>
      <dgm:t>
        <a:bodyPr rtlCol="0"/>
        <a:lstStyle/>
        <a:p>
          <a:pPr rtl="0"/>
          <a:endParaRPr lang="cs-CZ" noProof="0" dirty="0"/>
        </a:p>
      </dgm:t>
    </dgm:pt>
    <dgm:pt modelId="{FB489039-8D8A-4FC2-9B37-994383FDE902}" type="sibTrans" cxnId="{A341BC0D-6DD3-4979-9832-08DC41068DC6}">
      <dgm:prSet/>
      <dgm:spPr/>
      <dgm:t>
        <a:bodyPr rtlCol="0"/>
        <a:lstStyle/>
        <a:p>
          <a:pPr rtl="0"/>
          <a:endParaRPr lang="cs-CZ" noProof="0" dirty="0"/>
        </a:p>
      </dgm:t>
    </dgm:pt>
    <dgm:pt modelId="{A0E3938A-38FD-4C6B-BC76-DCF294EE93D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cs-CZ" noProof="0" dirty="0"/>
            <a:t>Vylepšit</a:t>
          </a:r>
        </a:p>
      </dgm:t>
    </dgm:pt>
    <dgm:pt modelId="{8655D1BC-F152-4DA3-90FE-11A6554E87C9}" type="parTrans" cxnId="{F1960191-6C4D-45E6-A70C-022CDEE00113}">
      <dgm:prSet/>
      <dgm:spPr/>
      <dgm:t>
        <a:bodyPr rtlCol="0"/>
        <a:lstStyle/>
        <a:p>
          <a:pPr rtl="0"/>
          <a:endParaRPr lang="cs-CZ" noProof="0" dirty="0"/>
        </a:p>
      </dgm:t>
    </dgm:pt>
    <dgm:pt modelId="{7DE219E0-15AA-4B4B-9BED-F21993E27992}" type="sibTrans" cxnId="{F1960191-6C4D-45E6-A70C-022CDEE00113}">
      <dgm:prSet/>
      <dgm:spPr/>
      <dgm:t>
        <a:bodyPr rtlCol="0"/>
        <a:lstStyle/>
        <a:p>
          <a:pPr rtl="0"/>
          <a:endParaRPr lang="cs-CZ" noProof="0" dirty="0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638099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1003724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89662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cs-CZ" sz="2500" kern="1200" noProof="0" dirty="0"/>
            <a:t>Uživatelské rozhrání</a:t>
          </a:r>
        </a:p>
      </dsp:txBody>
      <dsp:txXfrm>
        <a:off x="89662" y="2555700"/>
        <a:ext cx="2812500" cy="720000"/>
      </dsp:txXfrm>
    </dsp:sp>
    <dsp:sp modelId="{0E81F59E-BE24-4A43-8B4D-78AE486DB35A}">
      <dsp:nvSpPr>
        <dsp:cNvPr id="0" name=""/>
        <dsp:cNvSpPr/>
      </dsp:nvSpPr>
      <dsp:spPr>
        <a:xfrm>
          <a:off x="3942787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308412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394350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cs-CZ" sz="2500" kern="1200" noProof="0" dirty="0"/>
            <a:t>Testování</a:t>
          </a:r>
        </a:p>
      </dsp:txBody>
      <dsp:txXfrm>
        <a:off x="3394350" y="2555700"/>
        <a:ext cx="2812500" cy="720000"/>
      </dsp:txXfrm>
    </dsp:sp>
    <dsp:sp modelId="{81253FDF-02A1-40D1-89CA-3EA7AF168FD7}">
      <dsp:nvSpPr>
        <dsp:cNvPr id="0" name=""/>
        <dsp:cNvSpPr/>
      </dsp:nvSpPr>
      <dsp:spPr>
        <a:xfrm>
          <a:off x="7247475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7613100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699037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cs-CZ" sz="2500" kern="1200" noProof="0" dirty="0"/>
            <a:t>Vylepšit</a:t>
          </a:r>
        </a:p>
      </dsp:txBody>
      <dsp:txXfrm>
        <a:off x="6699037" y="2555700"/>
        <a:ext cx="281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kona pro seznam s listem a popiskem"/>
  <dgm:desc val="Umožňuje zobrazení nesekvenčních nebo seskupených bloků informací doprovázených souvisejícími vizuály. Nejvíce se hodí pro ikony nebo malé obrázky s krátkými textovými titulky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4DEBEF2-0069-4A04-A671-F3345CA6CFCD}" type="datetime1">
              <a:rPr lang="cs-CZ" smtClean="0"/>
              <a:t>06.12.2023</a:t>
            </a:fld>
            <a:endParaRPr lang="cs-CZ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cs-CZ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cs-CZ" smtClean="0"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cs-CZ" noProof="0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CE15C9-0146-4E45-B931-FE90421B67BC}" type="datetime1">
              <a:rPr lang="cs-CZ" noProof="0" smtClean="0"/>
              <a:pPr/>
              <a:t>06.12.2023</a:t>
            </a:fld>
            <a:endParaRPr lang="cs-CZ" noProof="0" dirty="0"/>
          </a:p>
        </p:txBody>
      </p:sp>
      <p:sp>
        <p:nvSpPr>
          <p:cNvPr id="4" name="Zástupný symbol obrázku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cs-CZ" noProof="0" dirty="0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cs-CZ" noProof="0" dirty="0"/>
              <a:t>Kliknutím můžete upravit styly předlohy textu.</a:t>
            </a:r>
          </a:p>
          <a:p>
            <a:pPr lvl="1" rtl="0"/>
            <a:r>
              <a:rPr lang="cs-CZ" noProof="0" dirty="0"/>
              <a:t>Druhá úroveň</a:t>
            </a:r>
          </a:p>
          <a:p>
            <a:pPr lvl="2" rtl="0"/>
            <a:r>
              <a:rPr lang="cs-CZ" noProof="0" dirty="0"/>
              <a:t>Třetí úroveň</a:t>
            </a:r>
          </a:p>
          <a:p>
            <a:pPr lvl="3" rtl="0"/>
            <a:r>
              <a:rPr lang="cs-CZ" noProof="0" dirty="0"/>
              <a:t>Čtvrtá úroveň</a:t>
            </a:r>
          </a:p>
          <a:p>
            <a:pPr lvl="4" rtl="0"/>
            <a:r>
              <a:rPr lang="cs-CZ" noProof="0" dirty="0"/>
              <a:t>Pátá úroveň</a:t>
            </a:r>
          </a:p>
        </p:txBody>
      </p:sp>
      <p:sp>
        <p:nvSpPr>
          <p:cNvPr id="6" name="Zástupné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cs-CZ" noProof="0" smtClean="0"/>
              <a:t>‹#›</a:t>
            </a:fld>
            <a:endParaRPr lang="cs-CZ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cs-CZ" smtClean="0"/>
              <a:t>1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u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cs-CZ" smtClean="0"/>
              <a:t>2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cs-CZ" noProof="0"/>
              <a:t>Kliknutím můžete upravit styl předlohy.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B499C2F4-B4DA-45CA-8B04-3DB349FBB7D9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  <p:grpSp>
        <p:nvGrpSpPr>
          <p:cNvPr id="7" name="Skupina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Volný tvar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Volný tvar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CC4579-4BCF-449A-86E0-80AB7BC03630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80C0DE-35FC-4B86-8674-8FBCFD0E43F5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7B3E3F-6B70-4A3E-86ED-655F865D7323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oddíl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1583465E-A8D5-4494-9691-7D792D6FF9CA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  <p:sp>
        <p:nvSpPr>
          <p:cNvPr id="7" name="Volný tvar 6" title="Značka oříznutí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ě obsahové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E0B8FD-9EBA-4289-806D-0AB39CF71B3F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55DDFE-855D-4627-B613-F75D7FE9B581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757A7C-7AEF-4A93-81D9-0157055718B1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B55B8B-8B29-4479-BF4A-C1C3D11082B7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cs-CZ" noProof="0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cs-CZ" noProof="0" smtClean="0"/>
              <a:t>‹#›</a:t>
            </a:fld>
            <a:endParaRPr lang="cs-CZ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élník 7" title="Obrazec na pozadí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  <a:p>
            <a:pPr lvl="1" rtl="0"/>
            <a:r>
              <a:rPr lang="cs-CZ" noProof="0"/>
              <a:t>Druhá úroveň</a:t>
            </a:r>
          </a:p>
          <a:p>
            <a:pPr lvl="2" rtl="0"/>
            <a:r>
              <a:rPr lang="cs-CZ" noProof="0"/>
              <a:t>Třetí úroveň</a:t>
            </a:r>
          </a:p>
          <a:p>
            <a:pPr lvl="3" rtl="0"/>
            <a:r>
              <a:rPr lang="cs-CZ" noProof="0"/>
              <a:t>Čtvrtá úroveň</a:t>
            </a:r>
          </a:p>
          <a:p>
            <a:pPr lvl="4" rtl="0"/>
            <a:r>
              <a:rPr lang="cs-CZ" noProof="0"/>
              <a:t>Pátá úroveň</a:t>
            </a:r>
            <a:endParaRPr lang="cs-CZ" noProof="0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F4D5C4A-32AB-4CB5-9FCB-2944C00B7B04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  <p:sp>
        <p:nvSpPr>
          <p:cNvPr id="9" name="Obdélník 8" title="Oddělovací pruh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élník 7" title="Obrazec na pozadí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cs-CZ" noProof="0"/>
              <a:t>Kliknutím lze upravit styl.</a:t>
            </a:r>
            <a:endParaRPr lang="cs-CZ" noProof="0" dirty="0"/>
          </a:p>
        </p:txBody>
      </p:sp>
      <p:sp>
        <p:nvSpPr>
          <p:cNvPr id="3" name="Zástupný symbol obrázku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cs-CZ" noProof="0"/>
              <a:t>Kliknutím na ikonu přidáte obrázek.</a:t>
            </a:r>
            <a:endParaRPr lang="cs-CZ" noProof="0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cs-CZ" noProof="0"/>
              <a:t>Po kliknutí můžete upravovat styly textu v předloze.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D65F4EEA-A5CC-4B6F-A0C0-1BBF6D5E4D4F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cs-CZ" noProof="0" dirty="0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  <p:sp>
        <p:nvSpPr>
          <p:cNvPr id="9" name="Obdélník 8" title="Oddělovací pruh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cs-CZ" noProof="0" dirty="0"/>
              <a:t>Kliknutím můžete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cs-CZ" noProof="0" dirty="0"/>
              <a:t>Kliknutím můžete upravit styly předlohy textu.</a:t>
            </a:r>
          </a:p>
          <a:p>
            <a:pPr lvl="1" rtl="0"/>
            <a:r>
              <a:rPr lang="cs-CZ" noProof="0" dirty="0"/>
              <a:t>Druhá úroveň</a:t>
            </a:r>
          </a:p>
          <a:p>
            <a:pPr lvl="2" rtl="0"/>
            <a:r>
              <a:rPr lang="cs-CZ" noProof="0" dirty="0"/>
              <a:t>Třetí úroveň</a:t>
            </a:r>
          </a:p>
          <a:p>
            <a:pPr lvl="3" rtl="0"/>
            <a:r>
              <a:rPr lang="cs-CZ" noProof="0" dirty="0"/>
              <a:t>Čtvrtá úroveň</a:t>
            </a:r>
          </a:p>
          <a:p>
            <a:pPr lvl="4" rtl="0"/>
            <a:r>
              <a:rPr lang="cs-CZ" noProof="0" dirty="0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D8BC6C89-9272-43E1-8D4B-51CADF8317E0}" type="datetime1">
              <a:rPr lang="cs-CZ" noProof="0" smtClean="0"/>
              <a:t>06.12.2023</a:t>
            </a:fld>
            <a:endParaRPr lang="cs-CZ" noProof="0" dirty="0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cs-CZ" noProof="0" dirty="0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cs-CZ" noProof="0" smtClean="0"/>
              <a:pPr rtl="0"/>
              <a:t>‹#›</a:t>
            </a:fld>
            <a:endParaRPr lang="cs-CZ" noProof="0" dirty="0"/>
          </a:p>
        </p:txBody>
      </p:sp>
      <p:sp>
        <p:nvSpPr>
          <p:cNvPr id="9" name="Obdélník 8" title="Postranní pane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bdélník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cs-CZ" dirty="0"/>
          </a:p>
        </p:txBody>
      </p:sp>
      <p:pic>
        <p:nvPicPr>
          <p:cNvPr id="23" name="Obrázek 22" descr="extrémní detail spojnicového grafu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Volný tvar: Obrazec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cs-CZ"/>
          </a:p>
        </p:txBody>
      </p:sp>
      <p:sp>
        <p:nvSpPr>
          <p:cNvPr id="50" name="Obdélník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cs-CZ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cs-CZ" sz="3600" dirty="0">
                <a:solidFill>
                  <a:srgbClr val="FFFFFF"/>
                </a:solidFill>
              </a:rPr>
              <a:t>Oponentura TÝMU LYNŽENÝR SOFT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cs-CZ" sz="1800" dirty="0">
                <a:solidFill>
                  <a:srgbClr val="FFFFFF"/>
                </a:solidFill>
              </a:rPr>
              <a:t>Oliver Kolčák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>
            <a:normAutofit/>
          </a:bodyPr>
          <a:lstStyle/>
          <a:p>
            <a:r>
              <a:rPr lang="cs-CZ" dirty="0"/>
              <a:t>Obsah</a:t>
            </a:r>
          </a:p>
        </p:txBody>
      </p:sp>
      <p:graphicFrame>
        <p:nvGraphicFramePr>
          <p:cNvPr id="5" name="Zástupný symbol pro obsah 2" descr="Zástupný symbol ikony obrázku SmartArt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9812990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89D5E1C-3527-B65E-7890-94B16D9E8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Uživatelské rozhraní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04A6BD4-795A-77A1-8662-DCC3FAD94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747AC8BC-366F-320F-6C8E-B3A78DE74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748" y="1712664"/>
            <a:ext cx="9281652" cy="415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297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869DDB6-4A38-E400-6A6C-8263C53C4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Uživatelské rozhrání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0046225-2516-79E1-F8D1-8B090043C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FCCE2776-A035-FB19-39AC-9CC555730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735394"/>
            <a:ext cx="10510684" cy="376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764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4924F77-2708-5FEB-E99A-9944D29AB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Uživatelské rozhrání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C320A45-06B5-8787-64DC-7325FD24D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246AB947-192D-8339-1920-9FE0CAE0A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746409"/>
            <a:ext cx="10650794" cy="390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224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58F685B-53D3-86DF-40CE-EA4417631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Testování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BB7C87C-5BBC-23A8-58BA-F2FA3DBBE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Schvalování článků a zamítání</a:t>
            </a:r>
          </a:p>
          <a:p>
            <a:r>
              <a:rPr lang="cs-CZ" dirty="0"/>
              <a:t>Vyřešit možnost články a vydání 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00DEE1B5-0951-4426-CB0C-48C2B3C1B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897"/>
            <a:ext cx="5757243" cy="3255511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B92429B9-47D0-98AE-D8B9-4B6368920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1" y="3372730"/>
            <a:ext cx="5956656" cy="3255511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565FE220-AD27-5957-AF01-93EAC1526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2983" y="3208990"/>
            <a:ext cx="5574890" cy="352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353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C06F17-CDE3-7CA3-D4E6-4ED5B535C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Co ještě je potřeba vylepšit/opravit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371968E-A620-DAB3-C9CD-3AD1E93D9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Dokončit HelpDesk</a:t>
            </a:r>
          </a:p>
          <a:p>
            <a:r>
              <a:rPr lang="cs-CZ" dirty="0"/>
              <a:t>Úpravu profilu</a:t>
            </a:r>
          </a:p>
          <a:p>
            <a:r>
              <a:rPr lang="cs-CZ" dirty="0"/>
              <a:t>Vyřešit možnosti články a vydání </a:t>
            </a:r>
          </a:p>
          <a:p>
            <a:r>
              <a:rPr lang="cs-CZ" dirty="0"/>
              <a:t>Chybí komentáře, recenze, hodnocení článků </a:t>
            </a:r>
          </a:p>
          <a:p>
            <a:r>
              <a:rPr lang="cs-CZ" dirty="0"/>
              <a:t>Schvalování a publikace článku.</a:t>
            </a:r>
          </a:p>
        </p:txBody>
      </p:sp>
    </p:spTree>
    <p:extLst>
      <p:ext uri="{BB962C8B-B14F-4D97-AF65-F5344CB8AC3E}">
        <p14:creationId xmlns:p14="http://schemas.microsoft.com/office/powerpoint/2010/main" val="1304684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69C230-1049-1A64-D855-86B5614F5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/>
          <a:lstStyle/>
          <a:p>
            <a:r>
              <a:rPr lang="cs-CZ" dirty="0"/>
              <a:t>Děkuji za pozornost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85C9C67-E7B2-9AE5-7F4D-CC45103BA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948832"/>
      </p:ext>
    </p:extLst>
  </p:cSld>
  <p:clrMapOvr>
    <a:masterClrMapping/>
  </p:clrMapOvr>
</p:sld>
</file>

<file path=ppt/theme/theme1.xml><?xml version="1.0" encoding="utf-8"?>
<a:theme xmlns:a="http://schemas.openxmlformats.org/drawingml/2006/main" name="Oříznutí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380_TF34357615.potx" id="{629902FD-18F3-4611-9AC1-8BA4E4F4AA17}" vid="{0F10571F-CD7B-4071-A87D-775030A501EB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Návrh Oříznutí</Template>
  <TotalTime>60</TotalTime>
  <Words>60</Words>
  <Application>Microsoft Office PowerPoint</Application>
  <PresentationFormat>Širokoúhlá obrazovka</PresentationFormat>
  <Paragraphs>21</Paragraphs>
  <Slides>8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8</vt:i4>
      </vt:variant>
    </vt:vector>
  </HeadingPairs>
  <TitlesOfParts>
    <vt:vector size="12" baseType="lpstr">
      <vt:lpstr>Arial</vt:lpstr>
      <vt:lpstr>Calibri</vt:lpstr>
      <vt:lpstr>Franklin Gothic Book</vt:lpstr>
      <vt:lpstr>Oříznutí</vt:lpstr>
      <vt:lpstr>Oponentura TÝMU LYNŽENÝR SOFT</vt:lpstr>
      <vt:lpstr>Obsah</vt:lpstr>
      <vt:lpstr>Uživatelské rozhraní</vt:lpstr>
      <vt:lpstr>Uživatelské rozhrání</vt:lpstr>
      <vt:lpstr>Uživatelské rozhrání</vt:lpstr>
      <vt:lpstr>Testování</vt:lpstr>
      <vt:lpstr>Co ještě je potřeba vylepšit/opravit</vt:lpstr>
      <vt:lpstr>Děkuji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OPONENTURA TÝMU LYNŽENÝR SOFT</dc:title>
  <dc:creator>Oliver Kolčák</dc:creator>
  <cp:lastModifiedBy>Oliver Kolčák</cp:lastModifiedBy>
  <cp:revision>1</cp:revision>
  <dcterms:created xsi:type="dcterms:W3CDTF">2023-12-06T08:05:50Z</dcterms:created>
  <dcterms:modified xsi:type="dcterms:W3CDTF">2023-12-06T09:06:38Z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